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C0E8AE72-FD74-4D8A-BCFB-B8D1F3BA248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C618DBDB-F04A-42C7-AF2E-CDE7DAC4FB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Personality Tests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30,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800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00075"/>
            <a:ext cx="5638800" cy="5820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71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14287"/>
            <a:ext cx="8505825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248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7794885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300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2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Follow the steps 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Must have visual aid! (PowerPoint would be good, but not necessary)</a:t>
            </a:r>
          </a:p>
          <a:p>
            <a:pPr algn="ctr"/>
            <a:endParaRPr lang="en-US" dirty="0"/>
          </a:p>
          <a:p>
            <a:pPr algn="ctr"/>
            <a:r>
              <a:rPr lang="en-US" smtClean="0"/>
              <a:t>Questions?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6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we have covered…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Psychological Tests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Standards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Reliability/ Validity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</a:rPr>
              <a:t>Norms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Measuring Achievement, Abilities, and Interests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92D050"/>
                </a:solidFill>
              </a:rPr>
              <a:t>Achievement and Aptitude Tests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Various types of Standard Tests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5607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Personality Tests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Objective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Projective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Visual Tests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</a:rPr>
              <a:t>Rorschach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TAT Tests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2025">
            <a:off x="3831090" y="1566844"/>
            <a:ext cx="246697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471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Types…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</a:p>
          <a:p>
            <a:pPr lvl="1"/>
            <a:r>
              <a:rPr lang="en-US" dirty="0" smtClean="0"/>
              <a:t>Standardized questions in questionnaire format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Types may vary</a:t>
            </a:r>
          </a:p>
          <a:p>
            <a:pPr lvl="1"/>
            <a:endParaRPr lang="en-US" dirty="0"/>
          </a:p>
          <a:p>
            <a:pPr lvl="2"/>
            <a:r>
              <a:rPr lang="en-US" dirty="0" smtClean="0"/>
              <a:t>MMPI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CPI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Projective Tests</a:t>
            </a:r>
          </a:p>
          <a:p>
            <a:pPr lvl="1"/>
            <a:r>
              <a:rPr lang="en-US" sz="2400" dirty="0" smtClean="0"/>
              <a:t>No clear answers</a:t>
            </a:r>
          </a:p>
          <a:p>
            <a:pPr lvl="1"/>
            <a:r>
              <a:rPr lang="en-US" sz="2400" dirty="0" smtClean="0"/>
              <a:t>Open-ended Format</a:t>
            </a:r>
          </a:p>
          <a:p>
            <a:pPr lvl="2"/>
            <a:endParaRPr lang="en-US" sz="2400" dirty="0"/>
          </a:p>
          <a:p>
            <a:pPr lvl="2"/>
            <a:endParaRPr lang="en-US" sz="2400" dirty="0" smtClean="0"/>
          </a:p>
          <a:p>
            <a:pPr lvl="2"/>
            <a:r>
              <a:rPr lang="en-US" sz="2400" dirty="0" smtClean="0"/>
              <a:t>Rorschach</a:t>
            </a:r>
          </a:p>
          <a:p>
            <a:pPr lvl="2"/>
            <a:r>
              <a:rPr lang="en-US" sz="2400" dirty="0" smtClean="0"/>
              <a:t>TAT Tests </a:t>
            </a:r>
          </a:p>
        </p:txBody>
      </p:sp>
      <p:pic>
        <p:nvPicPr>
          <p:cNvPr id="4098" name="Picture 2" descr="C:\Users\Michael\AppData\Local\Microsoft\Windows\Temporary Internet Files\Content.IE5\LY2OF185\MP90043939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876800"/>
            <a:ext cx="2287304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799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Case Studies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Page 353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Myers-Briggs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Will be something you see in Higher Education!</a:t>
            </a:r>
            <a:endParaRPr lang="en-US" dirty="0"/>
          </a:p>
        </p:txBody>
      </p:sp>
      <p:pic>
        <p:nvPicPr>
          <p:cNvPr id="3074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1747418" cy="169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553609"/>
            <a:ext cx="1100023" cy="18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69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closely…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76400"/>
            <a:ext cx="6096000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67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your own Rorschach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Take a piece of paper and fold in half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Unfold and draw a design which is equal on both sides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Show your partner and see what you come up with!</a:t>
            </a:r>
          </a:p>
          <a:p>
            <a:pPr algn="ctr"/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Be creative!</a:t>
            </a:r>
          </a:p>
        </p:txBody>
      </p:sp>
    </p:spTree>
    <p:extLst>
      <p:ext uri="{BB962C8B-B14F-4D97-AF65-F5344CB8AC3E}">
        <p14:creationId xmlns:p14="http://schemas.microsoft.com/office/powerpoint/2010/main" val="20070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Thematic Apperception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Apperception</a:t>
            </a:r>
          </a:p>
          <a:p>
            <a:pPr algn="ctr"/>
            <a:r>
              <a:rPr lang="en-US" dirty="0"/>
              <a:t>the comprehension or assimilation of something such as a new idea, in terms of previous experiences or </a:t>
            </a:r>
            <a:r>
              <a:rPr lang="en-US" dirty="0" smtClean="0"/>
              <a:t>perceptions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Write down what you perceive to be going on in the following pictures.</a:t>
            </a:r>
          </a:p>
          <a:p>
            <a:pPr algn="ctr"/>
            <a:r>
              <a:rPr lang="en-US" dirty="0" smtClean="0"/>
              <a:t>Be ready to share responses with the class.</a:t>
            </a:r>
            <a:endParaRPr lang="en-US" dirty="0"/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098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612" y="590549"/>
            <a:ext cx="5562600" cy="561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55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Kilter</Template>
  <TotalTime>60</TotalTime>
  <Words>195</Words>
  <Application>Microsoft Office PowerPoint</Application>
  <PresentationFormat>On-screen Show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Kilter</vt:lpstr>
      <vt:lpstr>Sketchbook</vt:lpstr>
      <vt:lpstr>Personality Tests</vt:lpstr>
      <vt:lpstr>What we have covered…</vt:lpstr>
      <vt:lpstr>Today’s Agenda</vt:lpstr>
      <vt:lpstr>Test Types…</vt:lpstr>
      <vt:lpstr>Reading!</vt:lpstr>
      <vt:lpstr>Looking closely…</vt:lpstr>
      <vt:lpstr>Make your own Rorschach  </vt:lpstr>
      <vt:lpstr>Thematic Apperception Test</vt:lpstr>
      <vt:lpstr>PowerPoint Presentation</vt:lpstr>
      <vt:lpstr>PowerPoint Presentation</vt:lpstr>
      <vt:lpstr>PowerPoint Presentation</vt:lpstr>
      <vt:lpstr>PowerPoint Presentation</vt:lpstr>
      <vt:lpstr>Explanations?</vt:lpstr>
      <vt:lpstr>Rubrics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</dc:creator>
  <cp:lastModifiedBy>Michael</cp:lastModifiedBy>
  <cp:revision>5</cp:revision>
  <dcterms:created xsi:type="dcterms:W3CDTF">2011-03-31T05:37:07Z</dcterms:created>
  <dcterms:modified xsi:type="dcterms:W3CDTF">2011-03-31T06:37:22Z</dcterms:modified>
</cp:coreProperties>
</file>